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749249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утром и днем дождь, гроза, шквал. Ветер юго-западный, западный 9-14, днем порывы 15-20 м/с. Температура воздуха ночью 14-16, днем 18-20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мая 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5917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25826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5228</cp:revision>
  <cp:lastPrinted>2021-07-01T03:56:27Z</cp:lastPrinted>
  <dcterms:created xsi:type="dcterms:W3CDTF">2018-03-27T06:03:00Z</dcterms:created>
  <dcterms:modified xsi:type="dcterms:W3CDTF">2026-05-27T09:02:36Z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